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A8833E-4515-4A4C-B3D6-D2C8F5CC02BF}" v="281" dt="2025-09-02T17:53:33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avi Linnamäe" userId="9e73c999-d694-4147-8821-1254741c465c" providerId="ADAL" clId="{75A8833E-4515-4A4C-B3D6-D2C8F5CC02BF}"/>
    <pc:docChg chg="undo custSel addSld modSld">
      <pc:chgData name="Taavi Linnamäe" userId="9e73c999-d694-4147-8821-1254741c465c" providerId="ADAL" clId="{75A8833E-4515-4A4C-B3D6-D2C8F5CC02BF}" dt="2025-09-02T17:53:33.859" v="1311" actId="20577"/>
      <pc:docMkLst>
        <pc:docMk/>
      </pc:docMkLst>
      <pc:sldChg chg="addSp modSp mod modAnim">
        <pc:chgData name="Taavi Linnamäe" userId="9e73c999-d694-4147-8821-1254741c465c" providerId="ADAL" clId="{75A8833E-4515-4A4C-B3D6-D2C8F5CC02BF}" dt="2025-09-02T17:46:36.278" v="1270" actId="6549"/>
        <pc:sldMkLst>
          <pc:docMk/>
          <pc:sldMk cId="2836861698" sldId="257"/>
        </pc:sldMkLst>
        <pc:spChg chg="mod">
          <ac:chgData name="Taavi Linnamäe" userId="9e73c999-d694-4147-8821-1254741c465c" providerId="ADAL" clId="{75A8833E-4515-4A4C-B3D6-D2C8F5CC02BF}" dt="2025-09-02T17:46:36.278" v="1270" actId="6549"/>
          <ac:spMkLst>
            <pc:docMk/>
            <pc:sldMk cId="2836861698" sldId="257"/>
            <ac:spMk id="3" creationId="{B1C389BB-1F61-0B13-EFEF-27222BFB64F9}"/>
          </ac:spMkLst>
        </pc:spChg>
        <pc:spChg chg="add mod">
          <ac:chgData name="Taavi Linnamäe" userId="9e73c999-d694-4147-8821-1254741c465c" providerId="ADAL" clId="{75A8833E-4515-4A4C-B3D6-D2C8F5CC02BF}" dt="2025-09-02T13:37:55.120" v="57" actId="403"/>
          <ac:spMkLst>
            <pc:docMk/>
            <pc:sldMk cId="2836861698" sldId="257"/>
            <ac:spMk id="6" creationId="{EF8AEDCF-D1A0-02F8-24AB-6BE64F7627EF}"/>
          </ac:spMkLst>
        </pc:spChg>
        <pc:picChg chg="add mod">
          <ac:chgData name="Taavi Linnamäe" userId="9e73c999-d694-4147-8821-1254741c465c" providerId="ADAL" clId="{75A8833E-4515-4A4C-B3D6-D2C8F5CC02BF}" dt="2025-09-02T13:37:18.113" v="5" actId="14100"/>
          <ac:picMkLst>
            <pc:docMk/>
            <pc:sldMk cId="2836861698" sldId="257"/>
            <ac:picMk id="5" creationId="{5F4509C9-8A63-AD43-7B97-9D672C74B1DF}"/>
          </ac:picMkLst>
        </pc:picChg>
      </pc:sldChg>
      <pc:sldChg chg="addSp delSp modSp new mod modAnim">
        <pc:chgData name="Taavi Linnamäe" userId="9e73c999-d694-4147-8821-1254741c465c" providerId="ADAL" clId="{75A8833E-4515-4A4C-B3D6-D2C8F5CC02BF}" dt="2025-09-02T17:50:28.229" v="1292"/>
        <pc:sldMkLst>
          <pc:docMk/>
          <pc:sldMk cId="3861391066" sldId="258"/>
        </pc:sldMkLst>
        <pc:spChg chg="mod">
          <ac:chgData name="Taavi Linnamäe" userId="9e73c999-d694-4147-8821-1254741c465c" providerId="ADAL" clId="{75A8833E-4515-4A4C-B3D6-D2C8F5CC02BF}" dt="2025-09-02T17:47:11.510" v="1278" actId="20577"/>
          <ac:spMkLst>
            <pc:docMk/>
            <pc:sldMk cId="3861391066" sldId="258"/>
            <ac:spMk id="2" creationId="{42AE0CE3-B366-1051-BC33-81A1B4E836D4}"/>
          </ac:spMkLst>
        </pc:spChg>
        <pc:spChg chg="del">
          <ac:chgData name="Taavi Linnamäe" userId="9e73c999-d694-4147-8821-1254741c465c" providerId="ADAL" clId="{75A8833E-4515-4A4C-B3D6-D2C8F5CC02BF}" dt="2025-09-02T13:38:53.125" v="77"/>
          <ac:spMkLst>
            <pc:docMk/>
            <pc:sldMk cId="3861391066" sldId="258"/>
            <ac:spMk id="3" creationId="{1A957DF1-2A07-BDD7-C06F-0983E2218264}"/>
          </ac:spMkLst>
        </pc:spChg>
        <pc:spChg chg="add mod">
          <ac:chgData name="Taavi Linnamäe" userId="9e73c999-d694-4147-8821-1254741c465c" providerId="ADAL" clId="{75A8833E-4515-4A4C-B3D6-D2C8F5CC02BF}" dt="2025-09-02T17:49:58.209" v="1285" actId="1582"/>
          <ac:spMkLst>
            <pc:docMk/>
            <pc:sldMk cId="3861391066" sldId="258"/>
            <ac:spMk id="3" creationId="{F5902E8F-5E37-308E-FD6A-7A4FFC86A56A}"/>
          </ac:spMkLst>
        </pc:spChg>
        <pc:picChg chg="add mod">
          <ac:chgData name="Taavi Linnamäe" userId="9e73c999-d694-4147-8821-1254741c465c" providerId="ADAL" clId="{75A8833E-4515-4A4C-B3D6-D2C8F5CC02BF}" dt="2025-09-02T17:47:21.005" v="1279" actId="14100"/>
          <ac:picMkLst>
            <pc:docMk/>
            <pc:sldMk cId="3861391066" sldId="258"/>
            <ac:picMk id="5" creationId="{AF0E7DF4-48E7-2AA8-8BEC-1027D14C6804}"/>
          </ac:picMkLst>
        </pc:picChg>
        <pc:picChg chg="add mod">
          <ac:chgData name="Taavi Linnamäe" userId="9e73c999-d694-4147-8821-1254741c465c" providerId="ADAL" clId="{75A8833E-4515-4A4C-B3D6-D2C8F5CC02BF}" dt="2025-09-02T13:40:14.582" v="84" actId="1076"/>
          <ac:picMkLst>
            <pc:docMk/>
            <pc:sldMk cId="3861391066" sldId="258"/>
            <ac:picMk id="7" creationId="{E9B92274-76AB-6D94-A3B1-6B88A2A65D4D}"/>
          </ac:picMkLst>
        </pc:picChg>
        <pc:picChg chg="add mod">
          <ac:chgData name="Taavi Linnamäe" userId="9e73c999-d694-4147-8821-1254741c465c" providerId="ADAL" clId="{75A8833E-4515-4A4C-B3D6-D2C8F5CC02BF}" dt="2025-09-02T17:50:26.618" v="1291" actId="1076"/>
          <ac:picMkLst>
            <pc:docMk/>
            <pc:sldMk cId="3861391066" sldId="258"/>
            <ac:picMk id="9" creationId="{6E9720ED-E35F-6589-E05E-7941EB6AD94B}"/>
          </ac:picMkLst>
        </pc:picChg>
      </pc:sldChg>
      <pc:sldChg chg="addSp delSp modSp new mod setBg modAnim">
        <pc:chgData name="Taavi Linnamäe" userId="9e73c999-d694-4147-8821-1254741c465c" providerId="ADAL" clId="{75A8833E-4515-4A4C-B3D6-D2C8F5CC02BF}" dt="2025-09-02T17:09:15.970" v="697"/>
        <pc:sldMkLst>
          <pc:docMk/>
          <pc:sldMk cId="1935060672" sldId="259"/>
        </pc:sldMkLst>
        <pc:spChg chg="mod">
          <ac:chgData name="Taavi Linnamäe" userId="9e73c999-d694-4147-8821-1254741c465c" providerId="ADAL" clId="{75A8833E-4515-4A4C-B3D6-D2C8F5CC02BF}" dt="2025-09-02T17:09:06.415" v="695" actId="26606"/>
          <ac:spMkLst>
            <pc:docMk/>
            <pc:sldMk cId="1935060672" sldId="259"/>
            <ac:spMk id="2" creationId="{C3073CE3-86DA-6456-043B-842780A27FE6}"/>
          </ac:spMkLst>
        </pc:spChg>
        <pc:spChg chg="del mod">
          <ac:chgData name="Taavi Linnamäe" userId="9e73c999-d694-4147-8821-1254741c465c" providerId="ADAL" clId="{75A8833E-4515-4A4C-B3D6-D2C8F5CC02BF}" dt="2025-09-02T17:07:12.091" v="675"/>
          <ac:spMkLst>
            <pc:docMk/>
            <pc:sldMk cId="1935060672" sldId="259"/>
            <ac:spMk id="3" creationId="{9E78340A-7795-8663-3388-8E541C81ECE4}"/>
          </ac:spMkLst>
        </pc:spChg>
        <pc:spChg chg="add">
          <ac:chgData name="Taavi Linnamäe" userId="9e73c999-d694-4147-8821-1254741c465c" providerId="ADAL" clId="{75A8833E-4515-4A4C-B3D6-D2C8F5CC02BF}" dt="2025-09-02T17:09:06.415" v="695" actId="26606"/>
          <ac:spMkLst>
            <pc:docMk/>
            <pc:sldMk cId="1935060672" sldId="259"/>
            <ac:spMk id="12" creationId="{774A975B-A886-5202-0489-6965514A0D14}"/>
          </ac:spMkLst>
        </pc:spChg>
        <pc:spChg chg="add">
          <ac:chgData name="Taavi Linnamäe" userId="9e73c999-d694-4147-8821-1254741c465c" providerId="ADAL" clId="{75A8833E-4515-4A4C-B3D6-D2C8F5CC02BF}" dt="2025-09-02T17:09:06.415" v="695" actId="26606"/>
          <ac:spMkLst>
            <pc:docMk/>
            <pc:sldMk cId="1935060672" sldId="259"/>
            <ac:spMk id="14" creationId="{EA67E988-5919-57BB-C7DE-D3EAD38A3045}"/>
          </ac:spMkLst>
        </pc:spChg>
        <pc:spChg chg="add">
          <ac:chgData name="Taavi Linnamäe" userId="9e73c999-d694-4147-8821-1254741c465c" providerId="ADAL" clId="{75A8833E-4515-4A4C-B3D6-D2C8F5CC02BF}" dt="2025-09-02T17:09:06.415" v="695" actId="26606"/>
          <ac:spMkLst>
            <pc:docMk/>
            <pc:sldMk cId="1935060672" sldId="259"/>
            <ac:spMk id="16" creationId="{FAF3766F-DEF3-4802-BB0D-7A18EDD9704F}"/>
          </ac:spMkLst>
        </pc:spChg>
        <pc:spChg chg="add">
          <ac:chgData name="Taavi Linnamäe" userId="9e73c999-d694-4147-8821-1254741c465c" providerId="ADAL" clId="{75A8833E-4515-4A4C-B3D6-D2C8F5CC02BF}" dt="2025-09-02T17:09:06.415" v="695" actId="26606"/>
          <ac:spMkLst>
            <pc:docMk/>
            <pc:sldMk cId="1935060672" sldId="259"/>
            <ac:spMk id="18" creationId="{DCC11005-BC53-5976-9587-FB0B62EF64BB}"/>
          </ac:spMkLst>
        </pc:spChg>
        <pc:picChg chg="add mod ord">
          <ac:chgData name="Taavi Linnamäe" userId="9e73c999-d694-4147-8821-1254741c465c" providerId="ADAL" clId="{75A8833E-4515-4A4C-B3D6-D2C8F5CC02BF}" dt="2025-09-02T17:09:06.415" v="695" actId="26606"/>
          <ac:picMkLst>
            <pc:docMk/>
            <pc:sldMk cId="1935060672" sldId="259"/>
            <ac:picMk id="5" creationId="{144198DB-E575-08BA-F3D8-C8CA31C2FA35}"/>
          </ac:picMkLst>
        </pc:picChg>
        <pc:picChg chg="add mod modCrop">
          <ac:chgData name="Taavi Linnamäe" userId="9e73c999-d694-4147-8821-1254741c465c" providerId="ADAL" clId="{75A8833E-4515-4A4C-B3D6-D2C8F5CC02BF}" dt="2025-09-02T17:09:06.415" v="695" actId="26606"/>
          <ac:picMkLst>
            <pc:docMk/>
            <pc:sldMk cId="1935060672" sldId="259"/>
            <ac:picMk id="7" creationId="{0998AA24-F556-7EEC-4402-65BDBEC8E4D8}"/>
          </ac:picMkLst>
        </pc:picChg>
      </pc:sldChg>
      <pc:sldChg chg="addSp delSp modSp new mod modAnim">
        <pc:chgData name="Taavi Linnamäe" userId="9e73c999-d694-4147-8821-1254741c465c" providerId="ADAL" clId="{75A8833E-4515-4A4C-B3D6-D2C8F5CC02BF}" dt="2025-09-02T17:23:48.172" v="762"/>
        <pc:sldMkLst>
          <pc:docMk/>
          <pc:sldMk cId="3602895230" sldId="260"/>
        </pc:sldMkLst>
        <pc:spChg chg="mod">
          <ac:chgData name="Taavi Linnamäe" userId="9e73c999-d694-4147-8821-1254741c465c" providerId="ADAL" clId="{75A8833E-4515-4A4C-B3D6-D2C8F5CC02BF}" dt="2025-09-02T13:45:33.435" v="134" actId="20577"/>
          <ac:spMkLst>
            <pc:docMk/>
            <pc:sldMk cId="3602895230" sldId="260"/>
            <ac:spMk id="2" creationId="{F49CCAFC-548A-0A52-E115-C0325DB0DC21}"/>
          </ac:spMkLst>
        </pc:spChg>
        <pc:spChg chg="del mod">
          <ac:chgData name="Taavi Linnamäe" userId="9e73c999-d694-4147-8821-1254741c465c" providerId="ADAL" clId="{75A8833E-4515-4A4C-B3D6-D2C8F5CC02BF}" dt="2025-09-02T17:14:09.120" v="699"/>
          <ac:spMkLst>
            <pc:docMk/>
            <pc:sldMk cId="3602895230" sldId="260"/>
            <ac:spMk id="3" creationId="{2179181F-6C6F-81E9-D10F-E2426B852BF9}"/>
          </ac:spMkLst>
        </pc:spChg>
        <pc:spChg chg="add mod">
          <ac:chgData name="Taavi Linnamäe" userId="9e73c999-d694-4147-8821-1254741c465c" providerId="ADAL" clId="{75A8833E-4515-4A4C-B3D6-D2C8F5CC02BF}" dt="2025-09-02T17:15:59.988" v="731" actId="1076"/>
          <ac:spMkLst>
            <pc:docMk/>
            <pc:sldMk cId="3602895230" sldId="260"/>
            <ac:spMk id="8" creationId="{912AA262-D203-BF85-7AC8-276012E09BD5}"/>
          </ac:spMkLst>
        </pc:spChg>
        <pc:picChg chg="add mod">
          <ac:chgData name="Taavi Linnamäe" userId="9e73c999-d694-4147-8821-1254741c465c" providerId="ADAL" clId="{75A8833E-4515-4A4C-B3D6-D2C8F5CC02BF}" dt="2025-09-02T17:14:43.928" v="702" actId="1076"/>
          <ac:picMkLst>
            <pc:docMk/>
            <pc:sldMk cId="3602895230" sldId="260"/>
            <ac:picMk id="5" creationId="{1504AFAA-787E-B3DA-B8BB-3F6C2C695492}"/>
          </ac:picMkLst>
        </pc:picChg>
        <pc:picChg chg="add mod">
          <ac:chgData name="Taavi Linnamäe" userId="9e73c999-d694-4147-8821-1254741c465c" providerId="ADAL" clId="{75A8833E-4515-4A4C-B3D6-D2C8F5CC02BF}" dt="2025-09-02T17:14:59.094" v="708" actId="14100"/>
          <ac:picMkLst>
            <pc:docMk/>
            <pc:sldMk cId="3602895230" sldId="260"/>
            <ac:picMk id="7" creationId="{C47B12D6-4F89-8181-593A-7F0638838C7D}"/>
          </ac:picMkLst>
        </pc:picChg>
      </pc:sldChg>
      <pc:sldChg chg="addSp delSp modSp new mod setBg modAnim setClrOvrMap">
        <pc:chgData name="Taavi Linnamäe" userId="9e73c999-d694-4147-8821-1254741c465c" providerId="ADAL" clId="{75A8833E-4515-4A4C-B3D6-D2C8F5CC02BF}" dt="2025-09-02T17:23:51.570" v="763"/>
        <pc:sldMkLst>
          <pc:docMk/>
          <pc:sldMk cId="1768967763" sldId="261"/>
        </pc:sldMkLst>
        <pc:spChg chg="mod ord">
          <ac:chgData name="Taavi Linnamäe" userId="9e73c999-d694-4147-8821-1254741c465c" providerId="ADAL" clId="{75A8833E-4515-4A4C-B3D6-D2C8F5CC02BF}" dt="2025-09-02T17:17:20.827" v="736" actId="26606"/>
          <ac:spMkLst>
            <pc:docMk/>
            <pc:sldMk cId="1768967763" sldId="261"/>
            <ac:spMk id="2" creationId="{51CD8708-8122-2DED-0487-CA0AE7DAC227}"/>
          </ac:spMkLst>
        </pc:spChg>
        <pc:spChg chg="del mod">
          <ac:chgData name="Taavi Linnamäe" userId="9e73c999-d694-4147-8821-1254741c465c" providerId="ADAL" clId="{75A8833E-4515-4A4C-B3D6-D2C8F5CC02BF}" dt="2025-09-02T17:17:15.897" v="733"/>
          <ac:spMkLst>
            <pc:docMk/>
            <pc:sldMk cId="1768967763" sldId="261"/>
            <ac:spMk id="3" creationId="{AB18A149-D8B5-C1CC-8103-0EB95BDCD23E}"/>
          </ac:spMkLst>
        </pc:spChg>
        <pc:spChg chg="add">
          <ac:chgData name="Taavi Linnamäe" userId="9e73c999-d694-4147-8821-1254741c465c" providerId="ADAL" clId="{75A8833E-4515-4A4C-B3D6-D2C8F5CC02BF}" dt="2025-09-02T17:17:20.827" v="736" actId="26606"/>
          <ac:spMkLst>
            <pc:docMk/>
            <pc:sldMk cId="1768967763" sldId="261"/>
            <ac:spMk id="10" creationId="{774A975B-A886-5202-0489-6965514A0D14}"/>
          </ac:spMkLst>
        </pc:spChg>
        <pc:spChg chg="add">
          <ac:chgData name="Taavi Linnamäe" userId="9e73c999-d694-4147-8821-1254741c465c" providerId="ADAL" clId="{75A8833E-4515-4A4C-B3D6-D2C8F5CC02BF}" dt="2025-09-02T17:17:20.827" v="736" actId="26606"/>
          <ac:spMkLst>
            <pc:docMk/>
            <pc:sldMk cId="1768967763" sldId="261"/>
            <ac:spMk id="12" creationId="{EA67E988-5919-57BB-C7DE-D3EAD38A3045}"/>
          </ac:spMkLst>
        </pc:spChg>
        <pc:spChg chg="add">
          <ac:chgData name="Taavi Linnamäe" userId="9e73c999-d694-4147-8821-1254741c465c" providerId="ADAL" clId="{75A8833E-4515-4A4C-B3D6-D2C8F5CC02BF}" dt="2025-09-02T17:17:20.827" v="736" actId="26606"/>
          <ac:spMkLst>
            <pc:docMk/>
            <pc:sldMk cId="1768967763" sldId="261"/>
            <ac:spMk id="14" creationId="{E20BB609-EF92-42DB-836C-0699A590B5CF}"/>
          </ac:spMkLst>
        </pc:spChg>
        <pc:spChg chg="add">
          <ac:chgData name="Taavi Linnamäe" userId="9e73c999-d694-4147-8821-1254741c465c" providerId="ADAL" clId="{75A8833E-4515-4A4C-B3D6-D2C8F5CC02BF}" dt="2025-09-02T17:17:20.827" v="736" actId="26606"/>
          <ac:spMkLst>
            <pc:docMk/>
            <pc:sldMk cId="1768967763" sldId="261"/>
            <ac:spMk id="16" creationId="{475D337E-317A-4DE5-A744-F0371BBDAD5F}"/>
          </ac:spMkLst>
        </pc:spChg>
        <pc:spChg chg="add">
          <ac:chgData name="Taavi Linnamäe" userId="9e73c999-d694-4147-8821-1254741c465c" providerId="ADAL" clId="{75A8833E-4515-4A4C-B3D6-D2C8F5CC02BF}" dt="2025-09-02T17:17:20.827" v="736" actId="26606"/>
          <ac:spMkLst>
            <pc:docMk/>
            <pc:sldMk cId="1768967763" sldId="261"/>
            <ac:spMk id="18" creationId="{B2C335F7-F61C-4EB4-80F2-4B1438FE66BB}"/>
          </ac:spMkLst>
        </pc:spChg>
        <pc:picChg chg="add mod">
          <ac:chgData name="Taavi Linnamäe" userId="9e73c999-d694-4147-8821-1254741c465c" providerId="ADAL" clId="{75A8833E-4515-4A4C-B3D6-D2C8F5CC02BF}" dt="2025-09-02T17:17:20.827" v="736" actId="26606"/>
          <ac:picMkLst>
            <pc:docMk/>
            <pc:sldMk cId="1768967763" sldId="261"/>
            <ac:picMk id="5" creationId="{4B4BF531-FAA2-49D4-3B37-4BA87D0B077E}"/>
          </ac:picMkLst>
        </pc:picChg>
      </pc:sldChg>
      <pc:sldChg chg="addSp delSp modSp new mod setBg modAnim">
        <pc:chgData name="Taavi Linnamäe" userId="9e73c999-d694-4147-8821-1254741c465c" providerId="ADAL" clId="{75A8833E-4515-4A4C-B3D6-D2C8F5CC02BF}" dt="2025-09-02T17:23:56.247" v="764"/>
        <pc:sldMkLst>
          <pc:docMk/>
          <pc:sldMk cId="1642267828" sldId="262"/>
        </pc:sldMkLst>
        <pc:spChg chg="mod">
          <ac:chgData name="Taavi Linnamäe" userId="9e73c999-d694-4147-8821-1254741c465c" providerId="ADAL" clId="{75A8833E-4515-4A4C-B3D6-D2C8F5CC02BF}" dt="2025-09-02T17:20:09.896" v="741" actId="26606"/>
          <ac:spMkLst>
            <pc:docMk/>
            <pc:sldMk cId="1642267828" sldId="262"/>
            <ac:spMk id="2" creationId="{991E9D65-C8DE-EAE9-E43B-40E42E34C05D}"/>
          </ac:spMkLst>
        </pc:spChg>
        <pc:spChg chg="del mod">
          <ac:chgData name="Taavi Linnamäe" userId="9e73c999-d694-4147-8821-1254741c465c" providerId="ADAL" clId="{75A8833E-4515-4A4C-B3D6-D2C8F5CC02BF}" dt="2025-09-02T17:20:03.264" v="738" actId="22"/>
          <ac:spMkLst>
            <pc:docMk/>
            <pc:sldMk cId="1642267828" sldId="262"/>
            <ac:spMk id="3" creationId="{DA2F03CD-F9D3-D445-3B74-0489F0E4546A}"/>
          </ac:spMkLst>
        </pc:spChg>
        <pc:spChg chg="add del">
          <ac:chgData name="Taavi Linnamäe" userId="9e73c999-d694-4147-8821-1254741c465c" providerId="ADAL" clId="{75A8833E-4515-4A4C-B3D6-D2C8F5CC02BF}" dt="2025-09-02T17:20:09.889" v="740" actId="26606"/>
          <ac:spMkLst>
            <pc:docMk/>
            <pc:sldMk cId="1642267828" sldId="262"/>
            <ac:spMk id="10" creationId="{774A975B-A886-5202-0489-6965514A0D14}"/>
          </ac:spMkLst>
        </pc:spChg>
        <pc:spChg chg="add del">
          <ac:chgData name="Taavi Linnamäe" userId="9e73c999-d694-4147-8821-1254741c465c" providerId="ADAL" clId="{75A8833E-4515-4A4C-B3D6-D2C8F5CC02BF}" dt="2025-09-02T17:20:09.889" v="740" actId="26606"/>
          <ac:spMkLst>
            <pc:docMk/>
            <pc:sldMk cId="1642267828" sldId="262"/>
            <ac:spMk id="12" creationId="{EA67E988-5919-57BB-C7DE-D3EAD38A3045}"/>
          </ac:spMkLst>
        </pc:spChg>
        <pc:spChg chg="add del">
          <ac:chgData name="Taavi Linnamäe" userId="9e73c999-d694-4147-8821-1254741c465c" providerId="ADAL" clId="{75A8833E-4515-4A4C-B3D6-D2C8F5CC02BF}" dt="2025-09-02T17:20:09.889" v="740" actId="26606"/>
          <ac:spMkLst>
            <pc:docMk/>
            <pc:sldMk cId="1642267828" sldId="262"/>
            <ac:spMk id="14" creationId="{C71AFC83-43DA-2361-0668-F0E67D9E9A1F}"/>
          </ac:spMkLst>
        </pc:spChg>
        <pc:spChg chg="add del">
          <ac:chgData name="Taavi Linnamäe" userId="9e73c999-d694-4147-8821-1254741c465c" providerId="ADAL" clId="{75A8833E-4515-4A4C-B3D6-D2C8F5CC02BF}" dt="2025-09-02T17:20:09.889" v="740" actId="26606"/>
          <ac:spMkLst>
            <pc:docMk/>
            <pc:sldMk cId="1642267828" sldId="262"/>
            <ac:spMk id="16" creationId="{F35EA8DD-92F5-E06C-4DEE-B7AB507CC7D1}"/>
          </ac:spMkLst>
        </pc:spChg>
        <pc:spChg chg="add">
          <ac:chgData name="Taavi Linnamäe" userId="9e73c999-d694-4147-8821-1254741c465c" providerId="ADAL" clId="{75A8833E-4515-4A4C-B3D6-D2C8F5CC02BF}" dt="2025-09-02T17:20:09.896" v="741" actId="26606"/>
          <ac:spMkLst>
            <pc:docMk/>
            <pc:sldMk cId="1642267828" sldId="262"/>
            <ac:spMk id="18" creationId="{3FB6D83C-2377-9CAD-A991-9E0B6AF25067}"/>
          </ac:spMkLst>
        </pc:spChg>
        <pc:spChg chg="add">
          <ac:chgData name="Taavi Linnamäe" userId="9e73c999-d694-4147-8821-1254741c465c" providerId="ADAL" clId="{75A8833E-4515-4A4C-B3D6-D2C8F5CC02BF}" dt="2025-09-02T17:20:09.896" v="741" actId="26606"/>
          <ac:spMkLst>
            <pc:docMk/>
            <pc:sldMk cId="1642267828" sldId="262"/>
            <ac:spMk id="19" creationId="{774A975B-A886-5202-0489-6965514A0D14}"/>
          </ac:spMkLst>
        </pc:spChg>
        <pc:spChg chg="add">
          <ac:chgData name="Taavi Linnamäe" userId="9e73c999-d694-4147-8821-1254741c465c" providerId="ADAL" clId="{75A8833E-4515-4A4C-B3D6-D2C8F5CC02BF}" dt="2025-09-02T17:20:09.896" v="741" actId="26606"/>
          <ac:spMkLst>
            <pc:docMk/>
            <pc:sldMk cId="1642267828" sldId="262"/>
            <ac:spMk id="20" creationId="{EA67E988-5919-57BB-C7DE-D3EAD38A3045}"/>
          </ac:spMkLst>
        </pc:spChg>
        <pc:spChg chg="add">
          <ac:chgData name="Taavi Linnamäe" userId="9e73c999-d694-4147-8821-1254741c465c" providerId="ADAL" clId="{75A8833E-4515-4A4C-B3D6-D2C8F5CC02BF}" dt="2025-09-02T17:20:09.896" v="741" actId="26606"/>
          <ac:spMkLst>
            <pc:docMk/>
            <pc:sldMk cId="1642267828" sldId="262"/>
            <ac:spMk id="21" creationId="{FAF3766F-DEF3-4802-BB0D-7A18EDD9704F}"/>
          </ac:spMkLst>
        </pc:spChg>
        <pc:spChg chg="add">
          <ac:chgData name="Taavi Linnamäe" userId="9e73c999-d694-4147-8821-1254741c465c" providerId="ADAL" clId="{75A8833E-4515-4A4C-B3D6-D2C8F5CC02BF}" dt="2025-09-02T17:20:09.896" v="741" actId="26606"/>
          <ac:spMkLst>
            <pc:docMk/>
            <pc:sldMk cId="1642267828" sldId="262"/>
            <ac:spMk id="22" creationId="{D91952F0-771E-D2ED-C333-EEED6708B80C}"/>
          </ac:spMkLst>
        </pc:spChg>
        <pc:picChg chg="add mod ord">
          <ac:chgData name="Taavi Linnamäe" userId="9e73c999-d694-4147-8821-1254741c465c" providerId="ADAL" clId="{75A8833E-4515-4A4C-B3D6-D2C8F5CC02BF}" dt="2025-09-02T17:20:42.562" v="742" actId="27614"/>
          <ac:picMkLst>
            <pc:docMk/>
            <pc:sldMk cId="1642267828" sldId="262"/>
            <ac:picMk id="5" creationId="{B265FE6D-B76C-B94B-E1A5-5DE6B7AD1B92}"/>
          </ac:picMkLst>
        </pc:picChg>
      </pc:sldChg>
      <pc:sldChg chg="modSp new mod modAnim">
        <pc:chgData name="Taavi Linnamäe" userId="9e73c999-d694-4147-8821-1254741c465c" providerId="ADAL" clId="{75A8833E-4515-4A4C-B3D6-D2C8F5CC02BF}" dt="2025-09-02T17:53:33.859" v="1311" actId="20577"/>
        <pc:sldMkLst>
          <pc:docMk/>
          <pc:sldMk cId="3749566038" sldId="263"/>
        </pc:sldMkLst>
        <pc:spChg chg="mod">
          <ac:chgData name="Taavi Linnamäe" userId="9e73c999-d694-4147-8821-1254741c465c" providerId="ADAL" clId="{75A8833E-4515-4A4C-B3D6-D2C8F5CC02BF}" dt="2025-09-02T13:45:52.810" v="166" actId="20577"/>
          <ac:spMkLst>
            <pc:docMk/>
            <pc:sldMk cId="3749566038" sldId="263"/>
            <ac:spMk id="2" creationId="{EB9CE2CE-2126-39CA-BB64-5A1035B84ECB}"/>
          </ac:spMkLst>
        </pc:spChg>
        <pc:spChg chg="mod">
          <ac:chgData name="Taavi Linnamäe" userId="9e73c999-d694-4147-8821-1254741c465c" providerId="ADAL" clId="{75A8833E-4515-4A4C-B3D6-D2C8F5CC02BF}" dt="2025-09-02T17:53:33.859" v="1311" actId="20577"/>
          <ac:spMkLst>
            <pc:docMk/>
            <pc:sldMk cId="3749566038" sldId="263"/>
            <ac:spMk id="3" creationId="{6C5AC20B-1261-C97C-3310-74F7EB5663F6}"/>
          </ac:spMkLst>
        </pc:spChg>
      </pc:sldChg>
      <pc:sldChg chg="modSp new mod modAnim">
        <pc:chgData name="Taavi Linnamäe" userId="9e73c999-d694-4147-8821-1254741c465c" providerId="ADAL" clId="{75A8833E-4515-4A4C-B3D6-D2C8F5CC02BF}" dt="2025-09-02T17:45:54.857" v="1249"/>
        <pc:sldMkLst>
          <pc:docMk/>
          <pc:sldMk cId="1057947247" sldId="264"/>
        </pc:sldMkLst>
        <pc:spChg chg="mod">
          <ac:chgData name="Taavi Linnamäe" userId="9e73c999-d694-4147-8821-1254741c465c" providerId="ADAL" clId="{75A8833E-4515-4A4C-B3D6-D2C8F5CC02BF}" dt="2025-09-02T13:46:06.010" v="206" actId="20577"/>
          <ac:spMkLst>
            <pc:docMk/>
            <pc:sldMk cId="1057947247" sldId="264"/>
            <ac:spMk id="2" creationId="{979F62A6-CBC1-71BD-556A-9A63E694E2A4}"/>
          </ac:spMkLst>
        </pc:spChg>
        <pc:spChg chg="mod">
          <ac:chgData name="Taavi Linnamäe" userId="9e73c999-d694-4147-8821-1254741c465c" providerId="ADAL" clId="{75A8833E-4515-4A4C-B3D6-D2C8F5CC02BF}" dt="2025-09-02T17:45:51.374" v="1248" actId="403"/>
          <ac:spMkLst>
            <pc:docMk/>
            <pc:sldMk cId="1057947247" sldId="264"/>
            <ac:spMk id="3" creationId="{CFEADD93-B269-5A9C-8BB1-B66AB79A0492}"/>
          </ac:spMkLst>
        </pc:spChg>
      </pc:sldChg>
      <pc:sldChg chg="modSp add mod">
        <pc:chgData name="Taavi Linnamäe" userId="9e73c999-d694-4147-8821-1254741c465c" providerId="ADAL" clId="{75A8833E-4515-4A4C-B3D6-D2C8F5CC02BF}" dt="2025-09-02T17:46:21.278" v="1255" actId="20577"/>
        <pc:sldMkLst>
          <pc:docMk/>
          <pc:sldMk cId="2796520700" sldId="265"/>
        </pc:sldMkLst>
        <pc:spChg chg="mod">
          <ac:chgData name="Taavi Linnamäe" userId="9e73c999-d694-4147-8821-1254741c465c" providerId="ADAL" clId="{75A8833E-4515-4A4C-B3D6-D2C8F5CC02BF}" dt="2025-09-02T17:46:21.278" v="1255" actId="20577"/>
          <ac:spMkLst>
            <pc:docMk/>
            <pc:sldMk cId="2796520700" sldId="265"/>
            <ac:spMk id="2" creationId="{88A72DF1-6D84-D00F-FA99-4999B69C06DA}"/>
          </ac:spMkLst>
        </pc:spChg>
        <pc:spChg chg="mod">
          <ac:chgData name="Taavi Linnamäe" userId="9e73c999-d694-4147-8821-1254741c465c" providerId="ADAL" clId="{75A8833E-4515-4A4C-B3D6-D2C8F5CC02BF}" dt="2025-09-02T17:46:07.794" v="1253" actId="6549"/>
          <ac:spMkLst>
            <pc:docMk/>
            <pc:sldMk cId="2796520700" sldId="265"/>
            <ac:spMk id="3" creationId="{16ED1FA6-D80C-9DDA-660B-9FCCA86954ED}"/>
          </ac:spMkLst>
        </pc:spChg>
      </pc:sldChg>
      <pc:sldChg chg="modSp add mod modAnim">
        <pc:chgData name="Taavi Linnamäe" userId="9e73c999-d694-4147-8821-1254741c465c" providerId="ADAL" clId="{75A8833E-4515-4A4C-B3D6-D2C8F5CC02BF}" dt="2025-09-02T17:45:26.108" v="1241"/>
        <pc:sldMkLst>
          <pc:docMk/>
          <pc:sldMk cId="2940151418" sldId="266"/>
        </pc:sldMkLst>
        <pc:spChg chg="mod">
          <ac:chgData name="Taavi Linnamäe" userId="9e73c999-d694-4147-8821-1254741c465c" providerId="ADAL" clId="{75A8833E-4515-4A4C-B3D6-D2C8F5CC02BF}" dt="2025-09-02T17:30:05.978" v="779" actId="20577"/>
          <ac:spMkLst>
            <pc:docMk/>
            <pc:sldMk cId="2940151418" sldId="266"/>
            <ac:spMk id="2" creationId="{808B67E8-5E1F-EB52-5048-7A4A892EA1F0}"/>
          </ac:spMkLst>
        </pc:spChg>
        <pc:spChg chg="mod">
          <ac:chgData name="Taavi Linnamäe" userId="9e73c999-d694-4147-8821-1254741c465c" providerId="ADAL" clId="{75A8833E-4515-4A4C-B3D6-D2C8F5CC02BF}" dt="2025-09-02T17:45:17.692" v="1240" actId="14100"/>
          <ac:spMkLst>
            <pc:docMk/>
            <pc:sldMk cId="2940151418" sldId="266"/>
            <ac:spMk id="3" creationId="{3C2ED745-DDA8-E998-E193-BA54BDF9B9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8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9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5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9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0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5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8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2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9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8D559D-3348-AF2E-DFB5-E808B34946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4769" b="7683"/>
          <a:stretch>
            <a:fillRect/>
          </a:stretch>
        </p:blipFill>
        <p:spPr>
          <a:xfrm>
            <a:off x="-2" y="-4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D77DD-2B0B-FAF5-1CD6-6389CEC8B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450592"/>
          </a:xfrm>
        </p:spPr>
        <p:txBody>
          <a:bodyPr anchor="t">
            <a:normAutofit/>
          </a:bodyPr>
          <a:lstStyle/>
          <a:p>
            <a:r>
              <a:rPr lang="et-EE" sz="5600">
                <a:solidFill>
                  <a:srgbClr val="FFFFFF"/>
                </a:solidFill>
              </a:rPr>
              <a:t>Kohalik vaade julgeolekule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93273-E920-1AF8-4817-D68201CE6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366" y="4017818"/>
            <a:ext cx="5040785" cy="1828799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endParaRPr lang="et-EE" sz="15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et-EE" sz="15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t-EE" sz="1500">
                <a:solidFill>
                  <a:srgbClr val="FFFFFF"/>
                </a:solidFill>
              </a:rPr>
              <a:t>Taavi Linnamäe</a:t>
            </a:r>
          </a:p>
          <a:p>
            <a:pPr>
              <a:lnSpc>
                <a:spcPct val="100000"/>
              </a:lnSpc>
            </a:pPr>
            <a:r>
              <a:rPr lang="et-EE" sz="1500">
                <a:solidFill>
                  <a:srgbClr val="FFFFFF"/>
                </a:solidFill>
              </a:rPr>
              <a:t>03. September 2025</a:t>
            </a:r>
          </a:p>
          <a:p>
            <a:pPr>
              <a:lnSpc>
                <a:spcPct val="100000"/>
              </a:lnSpc>
            </a:pPr>
            <a:r>
              <a:rPr lang="et-EE" sz="1500">
                <a:solidFill>
                  <a:srgbClr val="FFFFFF"/>
                </a:solidFill>
              </a:rPr>
              <a:t>Värskas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14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62A6-CBC1-71BD-556A-9A63E694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Ootused vallale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ADD93-B269-5A9C-8BB1-B66AB79A0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dirty="0"/>
              <a:t>Tugevad kogukonnad</a:t>
            </a:r>
          </a:p>
          <a:p>
            <a:r>
              <a:rPr lang="et-EE" sz="2800" dirty="0"/>
              <a:t>Infovahetus</a:t>
            </a:r>
          </a:p>
          <a:p>
            <a:r>
              <a:rPr lang="et-EE" sz="2800" dirty="0"/>
              <a:t>Elukeskkond – nii setud kui suvesetud kui turistid </a:t>
            </a:r>
          </a:p>
          <a:p>
            <a:r>
              <a:rPr lang="et-EE" sz="2800" dirty="0"/>
              <a:t>Majandus – siis saab kõike eelnevat teha</a:t>
            </a:r>
          </a:p>
        </p:txBody>
      </p:sp>
    </p:spTree>
    <p:extLst>
      <p:ext uri="{BB962C8B-B14F-4D97-AF65-F5344CB8AC3E}">
        <p14:creationId xmlns:p14="http://schemas.microsoft.com/office/powerpoint/2010/main" val="105794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9248D-01B2-3AE3-6921-7D21C2BEF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2DF1-6D84-D00F-FA99-4999B69C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Setomaal on hea ja turvaline elada.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D1FA6-D80C-9DDA-660B-9FCCA8695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t-EE" sz="2800" dirty="0"/>
          </a:p>
          <a:p>
            <a:pPr marL="0" indent="0" algn="ctr">
              <a:buNone/>
            </a:pPr>
            <a:endParaRPr lang="et-EE" sz="2800" dirty="0"/>
          </a:p>
          <a:p>
            <a:pPr marL="0" indent="0" algn="ctr">
              <a:buNone/>
            </a:pPr>
            <a:r>
              <a:rPr lang="et-EE" sz="2800" dirty="0"/>
              <a:t>Aitüma!</a:t>
            </a:r>
          </a:p>
        </p:txBody>
      </p:sp>
    </p:spTree>
    <p:extLst>
      <p:ext uri="{BB962C8B-B14F-4D97-AF65-F5344CB8AC3E}">
        <p14:creationId xmlns:p14="http://schemas.microsoft.com/office/powerpoint/2010/main" val="279652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3D96-1AE1-076F-E69A-1D671422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Saame tuttavaks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389BB-1F61-0B13-EFEF-27222BFB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Endine riigiametnik</a:t>
            </a:r>
          </a:p>
          <a:p>
            <a:r>
              <a:rPr lang="et-EE" dirty="0"/>
              <a:t>Kommunikatsioonihuviline</a:t>
            </a:r>
          </a:p>
          <a:p>
            <a:r>
              <a:rPr lang="et-EE" dirty="0"/>
              <a:t>Digital Nation </a:t>
            </a:r>
          </a:p>
          <a:p>
            <a:r>
              <a:rPr lang="et-EE" dirty="0"/>
              <a:t>President Kaljulaidi Fond</a:t>
            </a:r>
          </a:p>
          <a:p>
            <a:r>
              <a:rPr lang="et-EE" dirty="0"/>
              <a:t>Isa ja elukaaslane</a:t>
            </a:r>
          </a:p>
          <a:p>
            <a:r>
              <a:rPr lang="et-EE" dirty="0"/>
              <a:t>Seto </a:t>
            </a:r>
            <a:r>
              <a:rPr lang="et-EE" dirty="0" err="1"/>
              <a:t>Kropkovast</a:t>
            </a:r>
            <a:endParaRPr lang="et-EE" dirty="0"/>
          </a:p>
        </p:txBody>
      </p:sp>
      <p:pic>
        <p:nvPicPr>
          <p:cNvPr id="5" name="Picture 4" descr="A person in a suit jumping in the air&#10;&#10;AI-generated content may be incorrect.">
            <a:extLst>
              <a:ext uri="{FF2B5EF4-FFF2-40B4-BE49-F238E27FC236}">
                <a16:creationId xmlns:a16="http://schemas.microsoft.com/office/drawing/2014/main" id="{5F4509C9-8A63-AD43-7B97-9D672C74B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7" y="2617384"/>
            <a:ext cx="6323463" cy="4240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8AEDCF-D1A0-02F8-24AB-6BE64F7627EF}"/>
              </a:ext>
            </a:extLst>
          </p:cNvPr>
          <p:cNvSpPr txBox="1"/>
          <p:nvPr/>
        </p:nvSpPr>
        <p:spPr>
          <a:xfrm>
            <a:off x="5868537" y="6688723"/>
            <a:ext cx="14686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700" dirty="0">
                <a:solidFill>
                  <a:schemeClr val="bg1"/>
                </a:solidFill>
              </a:rPr>
              <a:t>Foto: Mihkel Maripuu | Postimees</a:t>
            </a:r>
          </a:p>
        </p:txBody>
      </p:sp>
    </p:spTree>
    <p:extLst>
      <p:ext uri="{BB962C8B-B14F-4D97-AF65-F5344CB8AC3E}">
        <p14:creationId xmlns:p14="http://schemas.microsoft.com/office/powerpoint/2010/main" val="283686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0CE3-B366-1051-BC33-81A1B4E8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Koh</a:t>
            </a:r>
            <a:r>
              <a:rPr lang="et-EE" dirty="0"/>
              <a:t> </a:t>
            </a:r>
            <a:r>
              <a:rPr lang="et-EE" dirty="0" err="1"/>
              <a:t>tu</a:t>
            </a:r>
            <a:r>
              <a:rPr lang="et-EE" dirty="0"/>
              <a:t> </a:t>
            </a:r>
            <a:r>
              <a:rPr lang="et-EE" dirty="0" err="1"/>
              <a:t>Kropkova</a:t>
            </a:r>
            <a:r>
              <a:rPr lang="et-EE" dirty="0"/>
              <a:t> </a:t>
            </a:r>
            <a:r>
              <a:rPr lang="et-EE" dirty="0" err="1"/>
              <a:t>om</a:t>
            </a:r>
            <a:r>
              <a:rPr lang="et-EE" dirty="0"/>
              <a:t>?</a:t>
            </a:r>
          </a:p>
        </p:txBody>
      </p:sp>
      <p:pic>
        <p:nvPicPr>
          <p:cNvPr id="5" name="Content Placeholder 4" descr="A map of different colored areas&#10;&#10;AI-generated content may be incorrect.">
            <a:extLst>
              <a:ext uri="{FF2B5EF4-FFF2-40B4-BE49-F238E27FC236}">
                <a16:creationId xmlns:a16="http://schemas.microsoft.com/office/drawing/2014/main" id="{AF0E7DF4-48E7-2AA8-8BEC-1027D14C6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61" y="1101213"/>
            <a:ext cx="5864104" cy="575678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92274-76AB-6D94-A3B1-6B88A2A65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35" y="2441448"/>
            <a:ext cx="4927414" cy="4087558"/>
          </a:xfrm>
          <a:prstGeom prst="rect">
            <a:avLst/>
          </a:prstGeom>
        </p:spPr>
      </p:pic>
      <p:pic>
        <p:nvPicPr>
          <p:cNvPr id="9" name="Picture 8" descr="A person taking a selfie in the snow&#10;&#10;AI-generated content may be incorrect.">
            <a:extLst>
              <a:ext uri="{FF2B5EF4-FFF2-40B4-BE49-F238E27FC236}">
                <a16:creationId xmlns:a16="http://schemas.microsoft.com/office/drawing/2014/main" id="{6E9720ED-E35F-6589-E05E-7941EB6AD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709" y="1542486"/>
            <a:ext cx="6497715" cy="48742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902E8F-5E37-308E-FD6A-7A4FFC86A56A}"/>
              </a:ext>
            </a:extLst>
          </p:cNvPr>
          <p:cNvSpPr/>
          <p:nvPr/>
        </p:nvSpPr>
        <p:spPr>
          <a:xfrm>
            <a:off x="7973961" y="3519948"/>
            <a:ext cx="1042220" cy="8966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13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73CE3-86DA-6456-043B-842780A2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303520"/>
            <a:ext cx="7726680" cy="106206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Julgeolek Helbi külas 90ndatel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CC11005-BC53-5976-9587-FB0B62EF6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red box with white text&#10;&#10;AI-generated content may be incorrect.">
            <a:extLst>
              <a:ext uri="{FF2B5EF4-FFF2-40B4-BE49-F238E27FC236}">
                <a16:creationId xmlns:a16="http://schemas.microsoft.com/office/drawing/2014/main" id="{0998AA24-F556-7EEC-4402-65BDBEC8E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r="3" b="14680"/>
          <a:stretch>
            <a:fillRect/>
          </a:stretch>
        </p:blipFill>
        <p:spPr>
          <a:xfrm>
            <a:off x="517869" y="970929"/>
            <a:ext cx="5450641" cy="4096268"/>
          </a:xfrm>
          <a:prstGeom prst="rect">
            <a:avLst/>
          </a:prstGeom>
        </p:spPr>
      </p:pic>
      <p:pic>
        <p:nvPicPr>
          <p:cNvPr id="5" name="Content Placeholder 4" descr="A pile of copper wire&#10;&#10;AI-generated content may be incorrect.">
            <a:extLst>
              <a:ext uri="{FF2B5EF4-FFF2-40B4-BE49-F238E27FC236}">
                <a16:creationId xmlns:a16="http://schemas.microsoft.com/office/drawing/2014/main" id="{144198DB-E575-08BA-F3D8-C8CA31C2F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r="4848" b="1"/>
          <a:stretch>
            <a:fillRect/>
          </a:stretch>
        </p:blipFill>
        <p:spPr>
          <a:xfrm>
            <a:off x="6220441" y="970929"/>
            <a:ext cx="5450641" cy="40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CCAFC-548A-0A52-E115-C0325DB0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2000ndatel</a:t>
            </a:r>
          </a:p>
        </p:txBody>
      </p:sp>
      <p:pic>
        <p:nvPicPr>
          <p:cNvPr id="5" name="Content Placeholder 4" descr="A rusty metal plate with round holes&#10;&#10;AI-generated content may be incorrect.">
            <a:extLst>
              <a:ext uri="{FF2B5EF4-FFF2-40B4-BE49-F238E27FC236}">
                <a16:creationId xmlns:a16="http://schemas.microsoft.com/office/drawing/2014/main" id="{1504AFAA-787E-B3DA-B8BB-3F6C2C695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78" y="2112454"/>
            <a:ext cx="3767138" cy="3767138"/>
          </a:xfrm>
        </p:spPr>
      </p:pic>
      <p:pic>
        <p:nvPicPr>
          <p:cNvPr id="7" name="Picture 6" descr="A wooden house with a broken window&#10;&#10;AI-generated content may be incorrect.">
            <a:extLst>
              <a:ext uri="{FF2B5EF4-FFF2-40B4-BE49-F238E27FC236}">
                <a16:creationId xmlns:a16="http://schemas.microsoft.com/office/drawing/2014/main" id="{C47B12D6-4F89-8181-593A-7F0638838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58" y="2112454"/>
            <a:ext cx="5800366" cy="3765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2AA262-D203-BF85-7AC8-276012E09BD5}"/>
              </a:ext>
            </a:extLst>
          </p:cNvPr>
          <p:cNvSpPr txBox="1"/>
          <p:nvPr/>
        </p:nvSpPr>
        <p:spPr>
          <a:xfrm>
            <a:off x="9842728" y="5878363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100" dirty="0"/>
              <a:t>Foto: Raul Soome</a:t>
            </a:r>
          </a:p>
        </p:txBody>
      </p:sp>
    </p:spTree>
    <p:extLst>
      <p:ext uri="{BB962C8B-B14F-4D97-AF65-F5344CB8AC3E}">
        <p14:creationId xmlns:p14="http://schemas.microsoft.com/office/powerpoint/2010/main" val="36028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men standing next to a pole&#10;&#10;AI-generated content may be incorrect.">
            <a:extLst>
              <a:ext uri="{FF2B5EF4-FFF2-40B4-BE49-F238E27FC236}">
                <a16:creationId xmlns:a16="http://schemas.microsoft.com/office/drawing/2014/main" id="{4B4BF531-FAA2-49D4-3B37-4BA87D0B0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0" r="-1" b="1126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75D337E-317A-4DE5-A744-F0371BBDA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944761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D8708-8122-2DED-0487-CA0AE7DA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948" y="971397"/>
            <a:ext cx="5040784" cy="23337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>
                <a:solidFill>
                  <a:srgbClr val="FFFFFF"/>
                </a:solidFill>
              </a:rPr>
              <a:t>2010ndatel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2947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67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E9D65-C8DE-EAE9-E43B-40E42E34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3465681" cy="2450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chemeClr val="tx2"/>
                </a:solidFill>
              </a:rPr>
              <a:t>Täna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1952F0-771E-D2ED-C333-EEED6708B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6642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uilding with trees and smoke in the background&#10;&#10;AI-generated content may be incorrect.">
            <a:extLst>
              <a:ext uri="{FF2B5EF4-FFF2-40B4-BE49-F238E27FC236}">
                <a16:creationId xmlns:a16="http://schemas.microsoft.com/office/drawing/2014/main" id="{B265FE6D-B76C-B94B-E1A5-5DE6B7AD1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5802" y="657369"/>
            <a:ext cx="6411553" cy="56421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FB6D83C-2377-9CAD-A991-9E0B6AF2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208" y="6299535"/>
            <a:ext cx="3465681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2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69ACC-441F-C46C-207A-2DD086B68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67E8-5E1F-EB52-5048-7A4A892E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Mis pärsib meie turvatunnet?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ED745-DDA8-E998-E193-BA54BDF9B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9984867" cy="3767328"/>
          </a:xfrm>
        </p:spPr>
        <p:txBody>
          <a:bodyPr>
            <a:normAutofit/>
          </a:bodyPr>
          <a:lstStyle/>
          <a:p>
            <a:r>
              <a:rPr lang="et-EE" sz="2800" dirty="0"/>
              <a:t>Objektiivne reaalsus – Ukraina sõda, migratsioonirelv jne. </a:t>
            </a:r>
          </a:p>
          <a:p>
            <a:r>
              <a:rPr lang="et-EE" sz="2800" dirty="0"/>
              <a:t>See teine tunne, et mujal on elu parem ja päike soojem.</a:t>
            </a:r>
          </a:p>
          <a:p>
            <a:r>
              <a:rPr lang="et-EE" sz="2800" dirty="0"/>
              <a:t>Kui ühiskonnas ei ole teadmist, kaob usk. Kui pole usku, süveneb hirm.</a:t>
            </a:r>
          </a:p>
        </p:txBody>
      </p:sp>
    </p:spTree>
    <p:extLst>
      <p:ext uri="{BB962C8B-B14F-4D97-AF65-F5344CB8AC3E}">
        <p14:creationId xmlns:p14="http://schemas.microsoft.com/office/powerpoint/2010/main" val="294015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CE2CE-2126-39CA-BB64-5A1035B8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Ootused riigile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AC20B-1261-C97C-3310-74F7EB566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dirty="0"/>
              <a:t>Teed ja tööd</a:t>
            </a:r>
          </a:p>
          <a:p>
            <a:r>
              <a:rPr lang="et-EE" sz="2800" dirty="0"/>
              <a:t>Kogukonnapolitsei </a:t>
            </a:r>
          </a:p>
          <a:p>
            <a:r>
              <a:rPr lang="et-EE" sz="2800" dirty="0"/>
              <a:t>Järjepidev selgitamine – jõle tänamatu, aga möödapääsmatu</a:t>
            </a:r>
          </a:p>
          <a:p>
            <a:r>
              <a:rPr lang="et-EE" sz="2800" dirty="0"/>
              <a:t>Reaalne kriisivalmiduse </a:t>
            </a:r>
            <a:r>
              <a:rPr lang="et-EE" sz="2800"/>
              <a:t>tõus kohapeal – </a:t>
            </a:r>
            <a:r>
              <a:rPr lang="et-EE" sz="2800" dirty="0"/>
              <a:t>see pole enam teoreetiline harjutus</a:t>
            </a:r>
          </a:p>
          <a:p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74956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143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Bierstadt</vt:lpstr>
      <vt:lpstr>GestaltVTI</vt:lpstr>
      <vt:lpstr>Kohalik vaade julgeolekule</vt:lpstr>
      <vt:lpstr>Saame tuttavaks</vt:lpstr>
      <vt:lpstr>Koh tu Kropkova om?</vt:lpstr>
      <vt:lpstr>Julgeolek Helbi külas 90ndatel</vt:lpstr>
      <vt:lpstr>2000ndatel</vt:lpstr>
      <vt:lpstr>2010ndatel</vt:lpstr>
      <vt:lpstr>Täna</vt:lpstr>
      <vt:lpstr>Mis pärsib meie turvatunnet?</vt:lpstr>
      <vt:lpstr>Ootused riigile</vt:lpstr>
      <vt:lpstr>Ootused vallale</vt:lpstr>
      <vt:lpstr>Setomaal on hea ja turvaline elada.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Taavi Linnamäe</dc:creator>
  <cp:lastModifiedBy>Taavi Linnamäe</cp:lastModifiedBy>
  <cp:revision>1</cp:revision>
  <dcterms:created xsi:type="dcterms:W3CDTF">2025-09-02T13:28:46Z</dcterms:created>
  <dcterms:modified xsi:type="dcterms:W3CDTF">2025-09-02T17:53:36Z</dcterms:modified>
</cp:coreProperties>
</file>